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98" r:id="rId3"/>
    <p:sldId id="299" r:id="rId4"/>
    <p:sldId id="300" r:id="rId5"/>
    <p:sldId id="301" r:id="rId6"/>
    <p:sldId id="302" r:id="rId7"/>
    <p:sldId id="272" r:id="rId8"/>
    <p:sldId id="273" r:id="rId9"/>
    <p:sldId id="274" r:id="rId10"/>
    <p:sldId id="286" r:id="rId11"/>
    <p:sldId id="258" r:id="rId12"/>
    <p:sldId id="289" r:id="rId13"/>
    <p:sldId id="296" r:id="rId14"/>
    <p:sldId id="306" r:id="rId15"/>
    <p:sldId id="297" r:id="rId16"/>
    <p:sldId id="314" r:id="rId17"/>
    <p:sldId id="316" r:id="rId18"/>
    <p:sldId id="317" r:id="rId19"/>
    <p:sldId id="291" r:id="rId20"/>
    <p:sldId id="304" r:id="rId21"/>
    <p:sldId id="305" r:id="rId22"/>
    <p:sldId id="281" r:id="rId23"/>
    <p:sldId id="290" r:id="rId24"/>
    <p:sldId id="307" r:id="rId25"/>
    <p:sldId id="308" r:id="rId26"/>
    <p:sldId id="309" r:id="rId27"/>
    <p:sldId id="310" r:id="rId28"/>
    <p:sldId id="311" r:id="rId29"/>
    <p:sldId id="260" r:id="rId30"/>
    <p:sldId id="295" r:id="rId31"/>
    <p:sldId id="261" r:id="rId32"/>
    <p:sldId id="319" r:id="rId33"/>
    <p:sldId id="285" r:id="rId34"/>
    <p:sldId id="312" r:id="rId35"/>
    <p:sldId id="313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03" r:id="rId52"/>
    <p:sldId id="28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D6AE-29DE-4283-948B-BEDA2D163738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2ED6-88C0-467D-92A9-76448825D495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>
            <a:fillRect/>
          </a:stretch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955" indent="8255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955" indent="8255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>
            <a:fillRect/>
          </a:stretch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955" indent="8255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>
            <a:fillRect/>
          </a:stretch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955" indent="8255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366-3416-4460-A78D-D44E46D026B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180-4B82-4FB4-BC2E-1887F362BCF8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2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/>
          <p:cNvSpPr txBox="1"/>
          <p:nvPr/>
        </p:nvSpPr>
        <p:spPr>
          <a:xfrm>
            <a:off x="-17353" y="3620326"/>
            <a:ext cx="12200676" cy="19675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Water Information Management System (WIMS)</a:t>
            </a:r>
            <a:endParaRPr lang="en-GB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257638" y="6239624"/>
            <a:ext cx="9448800" cy="109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955" indent="825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rgbClr val="FF0000"/>
                </a:solidFill>
                <a:effectLst/>
              </a:rPr>
              <a:t>National Water Informatics Centre</a:t>
            </a:r>
            <a:endParaRPr lang="en-US" altLang="en-US" sz="2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59" y="-5543"/>
            <a:ext cx="8572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55496" y="1289480"/>
            <a:ext cx="7402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</a:rPr>
              <a:t>             </a:t>
            </a:r>
            <a:r>
              <a:rPr lang="en-IN" sz="2800" b="1" dirty="0">
                <a:solidFill>
                  <a:srgbClr val="002060"/>
                </a:solidFill>
              </a:rPr>
              <a:t>Ministry of Jal Shakti</a:t>
            </a:r>
            <a:endParaRPr lang="en-IN" sz="2800" b="1" dirty="0">
              <a:solidFill>
                <a:srgbClr val="002060"/>
              </a:solidFill>
            </a:endParaRPr>
          </a:p>
          <a:p>
            <a:r>
              <a:rPr lang="en-IN" sz="2800" b="1" dirty="0">
                <a:solidFill>
                  <a:srgbClr val="002060"/>
                </a:solidFill>
              </a:rPr>
              <a:t>Department of Water Resources, RD &amp; GR</a:t>
            </a:r>
            <a:endParaRPr lang="en-IN" sz="2800" b="1" dirty="0">
              <a:solidFill>
                <a:srgbClr val="002060"/>
              </a:solidFill>
            </a:endParaRPr>
          </a:p>
          <a:p>
            <a:pPr algn="ctr"/>
            <a:endParaRPr lang="en-IN" sz="2800" b="1" dirty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8" y="5029200"/>
            <a:ext cx="981617" cy="1104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2230" y="313509"/>
            <a:ext cx="96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Telemetry Management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(INSAT/GPRS) for both Surface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and Ground Water in WIMS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635" y="1384663"/>
            <a:ext cx="11107602" cy="5225143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37" y="260919"/>
            <a:ext cx="369625" cy="5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7726" y="0"/>
            <a:ext cx="9483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Add/Edit Telemetric Station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(Surface Water /Ground Water Station Types) in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WIMS</a:t>
            </a:r>
            <a:endParaRPr lang="en-I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6" y="927463"/>
            <a:ext cx="11090365" cy="59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034" y="1"/>
            <a:ext cx="10099766" cy="11234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Add/ Edit Telemetric Station in WIMS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 Ground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Water Station Type 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" y="156757"/>
            <a:ext cx="626216" cy="668646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70" y="992778"/>
            <a:ext cx="11560629" cy="58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034" y="1"/>
            <a:ext cx="10099766" cy="11234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Add/ Edit Telemetric Station in WIMS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 Ground Water 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" y="156757"/>
            <a:ext cx="626216" cy="66864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209" y="1084217"/>
            <a:ext cx="10996477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725" y="182245"/>
            <a:ext cx="9943011" cy="758281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Sensor Mapping for Ground Water telemetric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stations(DWLR)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WIMS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073" y="156754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75" y="1136612"/>
            <a:ext cx="11480346" cy="51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45919" y="261257"/>
            <a:ext cx="918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Add/Edit Telemetric Station in WIMS</a:t>
            </a:r>
            <a:endParaRPr lang="en-US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 Surface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Water Station Type</a:t>
            </a:r>
            <a:endParaRPr lang="en-I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19" y="266713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248196"/>
            <a:ext cx="626216" cy="66864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94" y="1110342"/>
            <a:ext cx="11586755" cy="55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26" y="261257"/>
            <a:ext cx="9956073" cy="653143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Sensors/ Data Type Mapping for Surface Water Telemetric Stations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7" y="890989"/>
            <a:ext cx="11430000" cy="57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8823" y="235131"/>
            <a:ext cx="11377748" cy="63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20" y="457200"/>
            <a:ext cx="1105117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5473" y="182246"/>
            <a:ext cx="9694817" cy="62765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FTP Configuration for Ground Water Agencies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6756"/>
            <a:ext cx="626216" cy="668646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382" y="169817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05" y="953588"/>
            <a:ext cx="11704321" cy="55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148715"/>
            <a:ext cx="11646535" cy="1703070"/>
          </a:xfrm>
          <a:gradFill flip="none" rotWithShape="1">
            <a:gsLst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br>
              <a:rPr lang="en-GB" sz="3600" b="1" dirty="0" smtClean="0">
                <a:solidFill>
                  <a:schemeClr val="tx2"/>
                </a:solidFill>
              </a:rPr>
            </a:b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WIMS Training Session </a:t>
            </a:r>
            <a:b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873829"/>
            <a:ext cx="11639006" cy="3764039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/>
            <a:endParaRPr lang="en-IN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: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in WIMS.</a:t>
            </a:r>
            <a:b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create/edit telemetry station, sensor/data type mapping and sensor configuration in WIMS?</a:t>
            </a:r>
            <a:endParaRPr lang="en-I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Training: 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</a:t>
            </a:r>
            <a:r>
              <a:rPr lang="en-US" alt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I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/2021</a:t>
            </a:r>
            <a:endParaRPr lang="en-I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Online Webinar  </a:t>
            </a:r>
            <a:endParaRPr lang="en-IN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By : </a:t>
            </a:r>
            <a:r>
              <a: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NWIC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,NHP, NPMU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12554" y="901514"/>
            <a:ext cx="89949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Water Informatics Centre(NWIC)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91" y="457200"/>
            <a:ext cx="5886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39725"/>
            <a:ext cx="901700" cy="808990"/>
          </a:xfrm>
          <a:prstGeom prst="rect">
            <a:avLst/>
          </a:prstGeom>
        </p:spPr>
      </p:pic>
      <p:pic>
        <p:nvPicPr>
          <p:cNvPr id="8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30" y="265430"/>
            <a:ext cx="1184910" cy="8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8091" y="234497"/>
            <a:ext cx="9522823" cy="62765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FTP Configuration for Surface Water Agencies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073" y="156754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2" y="248196"/>
            <a:ext cx="626216" cy="66864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634" y="1045029"/>
            <a:ext cx="11521440" cy="54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470" y="1151255"/>
            <a:ext cx="10850880" cy="5137150"/>
          </a:xfrm>
        </p:spPr>
        <p:txBody>
          <a:bodyPr>
            <a:normAutofit/>
          </a:bodyPr>
          <a:lstStyle/>
          <a:p>
            <a:r>
              <a:rPr lang="en-US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configure the sensors on telemetry sites  in WIMS ?</a:t>
            </a:r>
            <a:br>
              <a:rPr lang="en-US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IN" sz="2665" b="1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Create Data Logger Configuration</a:t>
            </a:r>
            <a:b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2665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ii) Add Sensor Configuration</a:t>
            </a:r>
            <a:b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2665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N" sz="2665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iii) Edit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In  Sensor Hub Configuration (Surface Water /</a:t>
            </a:r>
            <a:r>
              <a:rPr lang="en-US" altLang="en-IN" sz="24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IN" sz="24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Ground Water Station Types)</a:t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1" y="365762"/>
            <a:ext cx="626216" cy="66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725" y="182246"/>
            <a:ext cx="9890760" cy="74521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Hub Configuration for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 Water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Surface Water Station Types-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62" y="1110343"/>
            <a:ext cx="11142618" cy="55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235131"/>
            <a:ext cx="9890760" cy="62701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Data Logger Id for GW DWLR Stations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3327" y="1193951"/>
            <a:ext cx="10097588" cy="51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20" y="1293223"/>
            <a:ext cx="10894423" cy="498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6102" y="209006"/>
            <a:ext cx="9614263" cy="7837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Data Logger Id for GW DWLR Stations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1" y="235131"/>
            <a:ext cx="9668690" cy="6270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 Data Logger Id for GW DLWR Stations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1" y="1071154"/>
            <a:ext cx="10776856" cy="56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365126"/>
            <a:ext cx="7707087" cy="6799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Add Sensor’s Configuration on GW DWLR telemetric Stations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0263" y="1123049"/>
            <a:ext cx="11273246" cy="54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0" y="261258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6" y="248194"/>
            <a:ext cx="7707087" cy="7968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Edit Sensor’s Configuration on GW DWLR telemetric Stations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0" y="261258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97" y="260919"/>
            <a:ext cx="491365" cy="6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51" y="1188719"/>
            <a:ext cx="11286309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15290" y="209007"/>
            <a:ext cx="9640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Create Data Logger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Station</a:t>
            </a:r>
            <a:endParaRPr lang="en-IN" sz="2400" b="1" u="sng" dirty="0"/>
          </a:p>
        </p:txBody>
      </p:sp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90" y="1048976"/>
            <a:ext cx="11168744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80606" y="169818"/>
            <a:ext cx="9692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Edit Data Logger ID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Station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63" y="980123"/>
            <a:ext cx="1132549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5892" y="-773906"/>
            <a:ext cx="8002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1126" y="2702859"/>
            <a:ext cx="9144000" cy="878540"/>
          </a:xfrm>
        </p:spPr>
        <p:txBody>
          <a:bodyPr>
            <a:normAutofit fontScale="90000"/>
          </a:bodyPr>
          <a:lstStyle/>
          <a:p>
            <a:r>
              <a:rPr lang="en-IN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Welcome</a:t>
            </a:r>
            <a:endParaRPr lang="en-IN" sz="9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36" y="358726"/>
            <a:ext cx="661181" cy="10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" y="391886"/>
            <a:ext cx="981617" cy="110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663" y="169817"/>
            <a:ext cx="9588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Add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Configuration(Ex. HHT) for Surface Water Telemetric Station 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6"/>
            <a:ext cx="613153" cy="587828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3" y="1031965"/>
            <a:ext cx="11023229" cy="560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84663" y="169817"/>
            <a:ext cx="9588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Add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Configuration(Ex. HHT) for Surface Water Telemetric Station </a:t>
            </a:r>
            <a:endParaRPr lang="en-IN" sz="2400" b="1" u="sng" dirty="0"/>
          </a:p>
        </p:txBody>
      </p:sp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6"/>
            <a:ext cx="613153" cy="587828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7" y="914400"/>
            <a:ext cx="11220993" cy="57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8354" y="156755"/>
            <a:ext cx="947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Edit Sensor </a:t>
            </a:r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Configuration for Surface Water Telemetric  Stations</a:t>
            </a:r>
            <a:endParaRPr lang="en-IN" sz="2400" b="1" u="sng" dirty="0"/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98" y="1018903"/>
            <a:ext cx="11557906" cy="55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89166" y="1"/>
            <a:ext cx="958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How to delete or remove the sensors from  telemetric stations in WIMS? - </a:t>
            </a:r>
            <a:r>
              <a:rPr lang="en-IN" sz="2400" b="1" dirty="0" smtClean="0">
                <a:latin typeface="Helvetica" panose="020B0604020202020204" pitchFamily="34" charset="0"/>
                <a:ea typeface="Calibri" panose="020F0502020204030204" pitchFamily="34" charset="0"/>
              </a:rPr>
              <a:t>Ground Water Station Type</a:t>
            </a:r>
            <a:endParaRPr lang="en-US" sz="2400" b="1" dirty="0" smtClean="0"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97" y="966651"/>
            <a:ext cx="11508377" cy="57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943" y="339634"/>
            <a:ext cx="11652068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51" y="182245"/>
            <a:ext cx="10515600" cy="7321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Delete the sensors from Surface Water Telemetric Stations</a:t>
            </a:r>
            <a:endParaRPr lang="en-US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9451" y="1070474"/>
            <a:ext cx="1118180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169817"/>
            <a:ext cx="8699864" cy="65314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– Surface Water/ Ground Water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3954" y="962213"/>
            <a:ext cx="10685417" cy="53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82880"/>
            <a:ext cx="6884127" cy="6662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– Ground Water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51" y="940526"/>
            <a:ext cx="11312435" cy="54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182880"/>
            <a:ext cx="9065624" cy="69233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(Ground Water)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6" y="1097280"/>
            <a:ext cx="11051177" cy="5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006"/>
            <a:ext cx="9982200" cy="7184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– Surface Water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1" y="1031965"/>
            <a:ext cx="10998925" cy="56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0655" y="3976255"/>
            <a:ext cx="9798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 :</a:t>
            </a:r>
            <a:endParaRPr lang="en-I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Trainer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Name : Meet Kumar Agarwal  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Water Informatics Centre(NWIC)</a:t>
            </a:r>
            <a:b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Id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:helpdesk-nwic@gov.in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No : 9650866776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389" y="360218"/>
            <a:ext cx="11155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Information Management System (WIMS)</a:t>
            </a:r>
            <a:endParaRPr lang="en-IN" sz="32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Water Informatics Centre(NWIC)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74" y="1254034"/>
            <a:ext cx="981617" cy="110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8" y="209005"/>
            <a:ext cx="9877697" cy="6139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52" y="1210900"/>
            <a:ext cx="11377749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8" y="949234"/>
            <a:ext cx="109597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(Surface Water/Ground Water)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953" y="914400"/>
            <a:ext cx="1115568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(Surface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977810"/>
            <a:ext cx="10985864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(Surface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69" y="876300"/>
            <a:ext cx="10946674" cy="565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(Surface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46" y="866776"/>
            <a:ext cx="10855235" cy="566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(Ground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74" y="1044334"/>
            <a:ext cx="10972801" cy="51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(Ground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88" y="933450"/>
            <a:ext cx="11168744" cy="56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(Ground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20" y="1031964"/>
            <a:ext cx="11240278" cy="55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2" y="182880"/>
            <a:ext cx="9877697" cy="61395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View Management (Ground Water Station Type)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156755"/>
            <a:ext cx="717655" cy="770707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2776"/>
            <a:ext cx="10933611" cy="530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85824" y="1014284"/>
            <a:ext cx="10377891" cy="772952"/>
          </a:xfrm>
        </p:spPr>
        <p:txBody>
          <a:bodyPr>
            <a:noAutofit/>
          </a:bodyPr>
          <a:lstStyle/>
          <a:p>
            <a:br>
              <a:rPr lang="en-IN" sz="2800" b="1" u="sng" dirty="0" smtClean="0">
                <a:latin typeface="Arial Black" panose="020B0A04020102020204" pitchFamily="34" charset="0"/>
              </a:rPr>
            </a:br>
            <a:r>
              <a:rPr lang="en-IN" sz="2800" b="1" u="sng" dirty="0" smtClean="0">
                <a:latin typeface="Arial Black" panose="020B0A04020102020204" pitchFamily="34" charset="0"/>
              </a:rPr>
              <a:t>Training </a:t>
            </a:r>
            <a:r>
              <a:rPr lang="en-IN" sz="2800" b="1" u="sng" dirty="0" smtClean="0">
                <a:latin typeface="Arial Black" panose="020B0A04020102020204" pitchFamily="34" charset="0"/>
              </a:rPr>
              <a:t>Topics (</a:t>
            </a:r>
            <a:r>
              <a:rPr lang="en-IN" sz="2800" b="1" u="sng" dirty="0" smtClean="0">
                <a:latin typeface="Arial Black" panose="020B0A04020102020204" pitchFamily="34" charset="0"/>
              </a:rPr>
              <a:t>For Surface Water/Ground Water)</a:t>
            </a:r>
            <a:endParaRPr lang="en-IN" sz="2800" b="1" u="sng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915" y="2002790"/>
            <a:ext cx="1094740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IN" sz="2400" b="1" dirty="0" smtClean="0"/>
              <a:t>How to transmit telemetric data in WIMS</a:t>
            </a:r>
            <a:endParaRPr lang="en-US" alt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Add /Edit Telemetric Station for Surface Water and Ground </a:t>
            </a:r>
            <a:r>
              <a:rPr lang="en-IN" sz="2400" b="1" dirty="0" smtClean="0"/>
              <a:t>Water station types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Data </a:t>
            </a:r>
            <a:r>
              <a:rPr lang="en-IN" sz="2400" b="1" dirty="0" smtClean="0"/>
              <a:t>Type/Sensors Mapping for SW and </a:t>
            </a:r>
            <a:r>
              <a:rPr lang="en-IN" sz="2400" b="1" dirty="0" smtClean="0"/>
              <a:t>GW station types for telemetric stations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How to configure the sensors on telemetry sites  in WIMS ?</a:t>
            </a:r>
            <a:endParaRPr lang="en-IN" sz="2400" b="1" dirty="0" smtClean="0"/>
          </a:p>
          <a:p>
            <a:pPr marL="342900" indent="-342900"/>
            <a:r>
              <a:rPr lang="en-IN" sz="2400" b="1" dirty="0" smtClean="0"/>
              <a:t>      In Sensor Hub Configuration (SW /GW  </a:t>
            </a:r>
            <a:r>
              <a:rPr lang="en-IN" sz="2400" b="1" dirty="0" err="1" smtClean="0"/>
              <a:t>i</a:t>
            </a:r>
            <a:r>
              <a:rPr lang="en-IN" sz="2400" b="1" dirty="0" smtClean="0"/>
              <a:t>) Create Data Logger Configuration  ii) Add Sensor Configuration  iii) Edit Sensor </a:t>
            </a:r>
            <a:r>
              <a:rPr lang="en-IN" sz="2400" b="1" dirty="0" smtClean="0"/>
              <a:t>Configuration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to delete the sensors from data logger id in </a:t>
            </a:r>
            <a:r>
              <a:rPr lang="en-US" sz="2400" b="1" dirty="0" smtClean="0"/>
              <a:t>WIMS?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How to</a:t>
            </a:r>
            <a:r>
              <a:rPr lang="en-US" altLang="en-IN" sz="2400" b="1" dirty="0" smtClean="0"/>
              <a:t> monitor,</a:t>
            </a:r>
            <a:r>
              <a:rPr lang="en-IN" sz="2400" b="1" dirty="0" smtClean="0"/>
              <a:t> view </a:t>
            </a:r>
            <a:r>
              <a:rPr lang="en-US" altLang="en-IN" sz="2400" b="1" dirty="0" smtClean="0"/>
              <a:t>,</a:t>
            </a:r>
            <a:r>
              <a:rPr lang="en-IN" sz="2400" b="1" dirty="0" smtClean="0"/>
              <a:t> verify  </a:t>
            </a:r>
            <a:r>
              <a:rPr lang="en-US" altLang="en-IN" sz="2400" b="1" dirty="0" smtClean="0"/>
              <a:t>&amp; download </a:t>
            </a:r>
            <a:r>
              <a:rPr lang="en-IN" sz="2400" b="1" dirty="0" smtClean="0"/>
              <a:t>telemetric data </a:t>
            </a:r>
            <a:r>
              <a:rPr lang="en-IN" sz="2400" b="1" dirty="0" smtClean="0"/>
              <a:t>by using  data view or data view management in </a:t>
            </a:r>
            <a:r>
              <a:rPr lang="en-IN" sz="2400" b="1" dirty="0" smtClean="0"/>
              <a:t>WIMS?</a:t>
            </a:r>
            <a:endParaRPr lang="en-IN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Questions </a:t>
            </a:r>
            <a:r>
              <a:rPr lang="en-IN" sz="2400" b="1" dirty="0"/>
              <a:t>and Answers with Feedback</a:t>
            </a:r>
            <a:endParaRPr lang="en-IN" sz="2400" b="1" dirty="0"/>
          </a:p>
        </p:txBody>
      </p:sp>
      <p:pic>
        <p:nvPicPr>
          <p:cNvPr id="5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954" y="310632"/>
            <a:ext cx="450738" cy="7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  <p:sp>
        <p:nvSpPr>
          <p:cNvPr id="6" name="Title 3"/>
          <p:cNvSpPr txBox="1"/>
          <p:nvPr/>
        </p:nvSpPr>
        <p:spPr>
          <a:xfrm>
            <a:off x="1476103" y="265346"/>
            <a:ext cx="10188652" cy="772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IN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IN" sz="2800" b="1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Telemetry </a:t>
            </a:r>
            <a:r>
              <a:rPr kumimoji="0" lang="en-IN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Management in WIMS</a:t>
            </a:r>
            <a:endParaRPr kumimoji="0" lang="en-IN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8274" y="1384664"/>
            <a:ext cx="10638105" cy="27653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>
                <a:latin typeface="Arial Black" panose="020B0A04020102020204" pitchFamily="34" charset="0"/>
              </a:rPr>
              <a:t>Questions and Answers with Feedback</a:t>
            </a:r>
            <a:endParaRPr lang="en-IN" sz="3600" b="1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IN" sz="3600" b="1" dirty="0" smtClean="0">
                <a:latin typeface="Arial Black" panose="020B0A04020102020204" pitchFamily="34" charset="0"/>
              </a:rPr>
              <a:t>For any query &amp; help, you can send email on </a:t>
            </a:r>
            <a:r>
              <a:rPr lang="en-I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helpdesk-nwic@gov.in</a:t>
            </a:r>
            <a:endParaRPr lang="en-IN" sz="3600" b="1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442" y="188629"/>
            <a:ext cx="455064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9" y="240127"/>
            <a:ext cx="764146" cy="658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397727" y="1541416"/>
            <a:ext cx="10141716" cy="4635547"/>
          </a:xfrm>
        </p:spPr>
        <p:txBody>
          <a:bodyPr>
            <a:normAutofit/>
          </a:bodyPr>
          <a:lstStyle/>
          <a:p>
            <a:r>
              <a:rPr lang="en-IN" sz="9600" dirty="0" smtClean="0">
                <a:latin typeface="Arial Black" panose="020B0A04020102020204" pitchFamily="34" charset="0"/>
              </a:rPr>
              <a:t>THANK YOU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4" y="365125"/>
            <a:ext cx="10099766" cy="7474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into WIMS (Water Information Management System)</a:t>
            </a:r>
            <a:br>
              <a:rPr lang="en-IN" sz="1800" b="1" u="sng" dirty="0" smtClean="0"/>
            </a:b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Enter Login, Password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Captcha details based on the User Agency.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Login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4434" y="1392702"/>
            <a:ext cx="10983132" cy="5064369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616" y="267895"/>
            <a:ext cx="444949" cy="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1" y="261257"/>
            <a:ext cx="782972" cy="83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7543" y="222069"/>
            <a:ext cx="9091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of WIMS will be displayed on screen after login into WIMS application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once done with the work can logout the session using the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Logout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top corner.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Home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navigate back to the main page from sub modules page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66292" y="1175657"/>
            <a:ext cx="10253264" cy="5326743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939" y="185893"/>
            <a:ext cx="567071" cy="8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79828"/>
            <a:ext cx="10983132" cy="590843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TELEMETRY MANAGEMENT IN WIMS</a:t>
            </a:r>
            <a:br>
              <a:rPr lang="en-I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8" y="313509"/>
            <a:ext cx="782972" cy="83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1370360"/>
            <a:ext cx="10983132" cy="4917898"/>
          </a:xfrm>
        </p:spPr>
        <p:txBody>
          <a:bodyPr>
            <a:normAutofit/>
          </a:bodyPr>
          <a:lstStyle/>
          <a:p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3200" b="1" u="sng" dirty="0">
                <a:solidFill>
                  <a:srgbClr val="0070C0"/>
                </a:solidFill>
              </a:rPr>
            </a:b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994" y="232783"/>
            <a:ext cx="595868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0789" y="235131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Telemetry Management for Surface Water and Ground Water Station Types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WIMS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274320"/>
            <a:ext cx="782972" cy="8360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2" y="1214846"/>
            <a:ext cx="10789920" cy="54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4127</Words>
  <Application>WPS Presentation</Application>
  <PresentationFormat>Custom</PresentationFormat>
  <Paragraphs>149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9" baseType="lpstr">
      <vt:lpstr>Arial</vt:lpstr>
      <vt:lpstr>SimSun</vt:lpstr>
      <vt:lpstr>Wingdings</vt:lpstr>
      <vt:lpstr>Segoe UI</vt:lpstr>
      <vt:lpstr>Arial Rounded MT Bold</vt:lpstr>
      <vt:lpstr>Bahnschrift SemiCondensed</vt:lpstr>
      <vt:lpstr>Agency FB</vt:lpstr>
      <vt:lpstr>Segoe UI Light</vt:lpstr>
      <vt:lpstr>Calibri</vt:lpstr>
      <vt:lpstr>Times New Roman</vt:lpstr>
      <vt:lpstr>Century Gothic</vt:lpstr>
      <vt:lpstr>Tahoma</vt:lpstr>
      <vt:lpstr>Arial Black</vt:lpstr>
      <vt:lpstr>Calibri Light</vt:lpstr>
      <vt:lpstr>Microsoft YaHei</vt:lpstr>
      <vt:lpstr>Arial Unicode MS</vt:lpstr>
      <vt:lpstr>Helvetica</vt:lpstr>
      <vt:lpstr>Office Theme</vt:lpstr>
      <vt:lpstr>PowerPoint 演示文稿</vt:lpstr>
      <vt:lpstr>  Online WIMS Training Session  </vt:lpstr>
      <vt:lpstr>     Welcome</vt:lpstr>
      <vt:lpstr>PowerPoint 演示文稿</vt:lpstr>
      <vt:lpstr> Training Topics (For Surface Water/Ground Water)</vt:lpstr>
      <vt:lpstr>Login into WIMS (Water Information Management System)  Enter Login, Password  &amp; Captcha details based on the User Agency. Click on Login button</vt:lpstr>
      <vt:lpstr>PowerPoint 演示文稿</vt:lpstr>
      <vt:lpstr>	TELEMETRY MANAGEMENT IN WIMS  </vt:lpstr>
      <vt:lpstr>    </vt:lpstr>
      <vt:lpstr>PowerPoint 演示文稿</vt:lpstr>
      <vt:lpstr>PowerPoint 演示文稿</vt:lpstr>
      <vt:lpstr>Add/ Edit Telemetric Station in WIMS For Ground Water Station Type </vt:lpstr>
      <vt:lpstr>Add/ Edit Telemetric Station in WIMS For Ground Water </vt:lpstr>
      <vt:lpstr>Sensor Mapping for Ground Water telemetric stations(DWLR) in WIMS</vt:lpstr>
      <vt:lpstr>PowerPoint 演示文稿</vt:lpstr>
      <vt:lpstr>Sensors/ Data Type Mapping for Surface Water Telemetric Stations</vt:lpstr>
      <vt:lpstr>PowerPoint 演示文稿</vt:lpstr>
      <vt:lpstr>PowerPoint 演示文稿</vt:lpstr>
      <vt:lpstr>FTP Configuration for Ground Water Agencies</vt:lpstr>
      <vt:lpstr>FTP Configuration for Surface Water Agencies</vt:lpstr>
      <vt:lpstr>How to configure the sensors on telemetry sites  in WIMS ?    i) Create Data Logger Configuration    ii) Add Sensor Configuration    iii) Edit Sensor Configuration  In  Sensor Hub Configuration (Surface Water / Ground Water Station Types) </vt:lpstr>
      <vt:lpstr>Sensor Hub Configuration for Ground Water &amp; Surface Water Station Types-</vt:lpstr>
      <vt:lpstr>Create Data Logger Id for GW DWLR Stations</vt:lpstr>
      <vt:lpstr>Create Data Logger Id for GW DWLR Stations</vt:lpstr>
      <vt:lpstr>Edit Data Logger Id for GW DLWR Stations</vt:lpstr>
      <vt:lpstr>Add Sensor’s Configuration on GW DWLR telemetric Stations</vt:lpstr>
      <vt:lpstr>Edit Sensor’s Configuration on GW DWLR telemetric Stations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Delete the sensors from Surface Water Telemetric Stations</vt:lpstr>
      <vt:lpstr>Data View – Surface Water/ Ground Water </vt:lpstr>
      <vt:lpstr>Data View – Ground Water </vt:lpstr>
      <vt:lpstr>Data View (Ground Water) </vt:lpstr>
      <vt:lpstr>Data View – Surface Water</vt:lpstr>
      <vt:lpstr>Data View </vt:lpstr>
      <vt:lpstr>Data View </vt:lpstr>
      <vt:lpstr>Data View Management (Surface Water/Ground Water) </vt:lpstr>
      <vt:lpstr>Data View Management (Surface Water Station Type) </vt:lpstr>
      <vt:lpstr>Data View Management (Surface Water Station Type) </vt:lpstr>
      <vt:lpstr>Data View Management (Surface Water Station Type) </vt:lpstr>
      <vt:lpstr>Data View Management (Ground Water Station Type) </vt:lpstr>
      <vt:lpstr>Data View Management (Ground Water Station Type) </vt:lpstr>
      <vt:lpstr>Data View Management (Ground Water Station Type) </vt:lpstr>
      <vt:lpstr>Data View Management (Ground Water Station Type)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 Kumar Agarwal</dc:creator>
  <cp:lastModifiedBy>agarw</cp:lastModifiedBy>
  <cp:revision>142</cp:revision>
  <dcterms:created xsi:type="dcterms:W3CDTF">2020-07-21T07:13:00Z</dcterms:created>
  <dcterms:modified xsi:type="dcterms:W3CDTF">2021-06-24T08:00:33Z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